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4"/>
    <p:sldMasterId id="2147483671" r:id="rId5"/>
  </p:sldMasterIdLst>
  <p:notesMasterIdLst>
    <p:notesMasterId r:id="rId14"/>
  </p:notesMasterIdLst>
  <p:sldIdLst>
    <p:sldId id="263" r:id="rId6"/>
    <p:sldId id="283" r:id="rId7"/>
    <p:sldId id="284" r:id="rId8"/>
    <p:sldId id="278" r:id="rId9"/>
    <p:sldId id="279" r:id="rId10"/>
    <p:sldId id="281" r:id="rId11"/>
    <p:sldId id="280" r:id="rId12"/>
    <p:sldId id="282" r:id="rId13"/>
  </p:sldIdLst>
  <p:sldSz cx="9144000" cy="5143500" type="screen16x9"/>
  <p:notesSz cx="6858000" cy="9144000"/>
  <p:embeddedFontLst>
    <p:embeddedFont>
      <p:font typeface="Gill Sans MT" panose="020B0502020104020203" pitchFamily="34" charset="0"/>
      <p:regular r:id="rId15"/>
      <p:bold r:id="rId16"/>
      <p:italic r:id="rId17"/>
      <p:boldItalic r:id="rId18"/>
    </p:embeddedFont>
    <p:embeddedFont>
      <p:font typeface="Source Code Pro" panose="020B0509030403020204" pitchFamily="49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FF3676-1D55-0E12-6C94-7ACD6474AD3B}" v="873" dt="2023-10-20T21:21:15.735"/>
    <p1510:client id="{CC45BA87-186D-DF81-40B0-3D3BB7526193}" v="298" dt="2023-10-24T15:21:18.863"/>
  </p1510:revLst>
</p1510:revInfo>
</file>

<file path=ppt/tableStyles.xml><?xml version="1.0" encoding="utf-8"?>
<a:tblStyleLst xmlns:a="http://schemas.openxmlformats.org/drawingml/2006/main" def="{9DA87D6A-E6C3-49B1-A5F8-98FE42423288}">
  <a:tblStyle styleId="{9DA87D6A-E6C3-49B1-A5F8-98FE4242328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0978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1205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9781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706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900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5196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44f6aabf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44f6aabff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509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363215" y="-69695"/>
            <a:ext cx="38871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About this notebook</a:t>
            </a:r>
            <a:endParaRPr lang="en-US" dirty="0">
              <a:latin typeface="Gill Sans M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8173E-586A-C897-A20B-802E5AD29DB6}"/>
              </a:ext>
            </a:extLst>
          </p:cNvPr>
          <p:cNvSpPr txBox="1"/>
          <p:nvPr/>
        </p:nvSpPr>
        <p:spPr>
          <a:xfrm>
            <a:off x="341504" y="557559"/>
            <a:ext cx="3840201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In this notebook, you will find an example layout of how to fill out your digital laboratory notebook for your project. </a:t>
            </a:r>
            <a:endParaRPr lang="en-US">
              <a:latin typeface="Gill Sans MT"/>
            </a:endParaRPr>
          </a:p>
          <a:p>
            <a:endParaRPr lang="en-US" dirty="0">
              <a:latin typeface="Gill Sans MT"/>
            </a:endParaRPr>
          </a:p>
          <a:p>
            <a:r>
              <a:rPr lang="en-US" dirty="0">
                <a:latin typeface="Gill Sans MT"/>
              </a:rPr>
              <a:t>Some slides include a form. You can type in the boxes on that form.</a:t>
            </a:r>
          </a:p>
          <a:p>
            <a:endParaRPr lang="en-US" dirty="0">
              <a:latin typeface="Gill Sans MT"/>
            </a:endParaRPr>
          </a:p>
          <a:p>
            <a:r>
              <a:rPr lang="en-US" dirty="0">
                <a:latin typeface="Gill Sans MT"/>
              </a:rPr>
              <a:t>If you need more slides for a section, for example the Scientific Principles section, feel free to create more slides. This slide deck is meant to serve as a template for you to work off of. </a:t>
            </a:r>
          </a:p>
          <a:p>
            <a:endParaRPr lang="en-US" dirty="0">
              <a:latin typeface="Gill Sans MT"/>
            </a:endParaRPr>
          </a:p>
          <a:p>
            <a:r>
              <a:rPr lang="en-US" dirty="0">
                <a:latin typeface="Gill Sans MT"/>
              </a:rPr>
              <a:t>Feel free to add more to the notebook than just the sections that are laid out. You can also include diagrams, drawings, and pictures of your project.</a:t>
            </a:r>
          </a:p>
          <a:p>
            <a:endParaRPr lang="en-US" dirty="0">
              <a:latin typeface="Gill Sans MT"/>
            </a:endParaRPr>
          </a:p>
          <a:p>
            <a:r>
              <a:rPr lang="en-US" dirty="0">
                <a:latin typeface="Gill Sans MT"/>
              </a:rPr>
              <a:t>If you are unsure of what to place in a section, refer to the Curtis Kinetic Science Competition Resource Guide, which can be found in the resources folder on the website.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99B5E7-485F-BB96-E29D-6E6CD8778A23}"/>
              </a:ext>
            </a:extLst>
          </p:cNvPr>
          <p:cNvSpPr txBox="1"/>
          <p:nvPr/>
        </p:nvSpPr>
        <p:spPr>
          <a:xfrm>
            <a:off x="5122591" y="2062975"/>
            <a:ext cx="3642266" cy="307777"/>
          </a:xfrm>
          <a:prstGeom prst="rect">
            <a:avLst/>
          </a:prstGeom>
          <a:solidFill>
            <a:schemeClr val="accent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Gill Sans MT"/>
              </a:rPr>
              <a:t>Please delete this slide once you are done.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2000" b="-2000"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BC68D2-EAFC-641B-E462-E12BA0E5EA0F}"/>
              </a:ext>
            </a:extLst>
          </p:cNvPr>
          <p:cNvSpPr/>
          <p:nvPr/>
        </p:nvSpPr>
        <p:spPr>
          <a:xfrm>
            <a:off x="2000249" y="822402"/>
            <a:ext cx="5038957" cy="294810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2572550" y="1282391"/>
            <a:ext cx="3887100" cy="13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highlight>
                  <a:srgbClr val="FFFF00"/>
                </a:highlight>
                <a:latin typeface="Gill Sans MT"/>
              </a:rPr>
              <a:t>Insert Project Title Here</a:t>
            </a:r>
            <a:br>
              <a:rPr lang="en" dirty="0">
                <a:latin typeface="Gill Sans MT"/>
              </a:rPr>
            </a:br>
            <a:r>
              <a:rPr lang="en" dirty="0">
                <a:latin typeface="Gill Sans MT"/>
              </a:rPr>
              <a:t>Laboratory Notebook</a:t>
            </a:r>
            <a:br>
              <a:rPr lang="en" dirty="0">
                <a:latin typeface="Gill Sans MT"/>
              </a:rPr>
            </a:br>
            <a:endParaRPr lang="en" dirty="0">
              <a:latin typeface="Gill Sans MT"/>
            </a:endParaRPr>
          </a:p>
        </p:txBody>
      </p:sp>
      <p:pic>
        <p:nvPicPr>
          <p:cNvPr id="8" name="Picture 7" descr="A black and white logo with yellow stars&#10;&#10;Description automatically generated">
            <a:extLst>
              <a:ext uri="{FF2B5EF4-FFF2-40B4-BE49-F238E27FC236}">
                <a16:creationId xmlns:a16="http://schemas.microsoft.com/office/drawing/2014/main" id="{33EF6933-7E2F-D92B-BEAB-C3F50BBD9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958" y="2185639"/>
            <a:ext cx="1059055" cy="139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363215" y="-69695"/>
            <a:ext cx="38871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Table of Contents</a:t>
            </a:r>
            <a:endParaRPr dirty="0">
              <a:latin typeface="Gill Sans MT"/>
            </a:endParaRPr>
          </a:p>
        </p:txBody>
      </p:sp>
      <p:sp>
        <p:nvSpPr>
          <p:cNvPr id="161" name="Google Shape;161;p32"/>
          <p:cNvSpPr txBox="1">
            <a:spLocks noGrp="1"/>
          </p:cNvSpPr>
          <p:nvPr>
            <p:ph type="body" idx="1"/>
          </p:nvPr>
        </p:nvSpPr>
        <p:spPr>
          <a:xfrm>
            <a:off x="138000" y="593850"/>
            <a:ext cx="4434000" cy="43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50000"/>
              </a:lnSpc>
              <a:buNone/>
            </a:pPr>
            <a:r>
              <a:rPr lang="en" dirty="0">
                <a:solidFill>
                  <a:schemeClr val="dk1"/>
                </a:solidFill>
                <a:latin typeface="Gill Sans MT"/>
              </a:rPr>
              <a:t> Title                                                                   Page #                                          </a:t>
            </a:r>
            <a:endParaRPr lang="en-US" dirty="0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162" name="Google Shape;162;p32"/>
          <p:cNvSpPr txBox="1">
            <a:spLocks noGrp="1"/>
          </p:cNvSpPr>
          <p:nvPr>
            <p:ph type="title"/>
          </p:nvPr>
        </p:nvSpPr>
        <p:spPr>
          <a:xfrm>
            <a:off x="4753409" y="0"/>
            <a:ext cx="4252686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en" sz="2200" dirty="0">
                <a:latin typeface="Gill Sans MT"/>
              </a:rPr>
              <a:t>Scientific Principles in Kinetic System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8173E-586A-C897-A20B-802E5AD29DB6}"/>
              </a:ext>
            </a:extLst>
          </p:cNvPr>
          <p:cNvSpPr txBox="1"/>
          <p:nvPr/>
        </p:nvSpPr>
        <p:spPr>
          <a:xfrm>
            <a:off x="4732298" y="724829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</p:spTree>
    <p:extLst>
      <p:ext uri="{BB962C8B-B14F-4D97-AF65-F5344CB8AC3E}">
        <p14:creationId xmlns:p14="http://schemas.microsoft.com/office/powerpoint/2010/main" val="369977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2"/>
          <p:cNvSpPr txBox="1">
            <a:spLocks noGrp="1"/>
          </p:cNvSpPr>
          <p:nvPr>
            <p:ph type="title"/>
          </p:nvPr>
        </p:nvSpPr>
        <p:spPr>
          <a:xfrm>
            <a:off x="4753409" y="-69695"/>
            <a:ext cx="42039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Bibliography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8173E-586A-C897-A20B-802E5AD29DB6}"/>
              </a:ext>
            </a:extLst>
          </p:cNvPr>
          <p:cNvSpPr txBox="1"/>
          <p:nvPr/>
        </p:nvSpPr>
        <p:spPr>
          <a:xfrm>
            <a:off x="4732298" y="724829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09DAC-2EF5-F42C-1C43-477F8D943C52}"/>
              </a:ext>
            </a:extLst>
          </p:cNvPr>
          <p:cNvSpPr txBox="1"/>
          <p:nvPr/>
        </p:nvSpPr>
        <p:spPr>
          <a:xfrm>
            <a:off x="257870" y="724828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9" name="Google Shape;162;p32">
            <a:extLst>
              <a:ext uri="{FF2B5EF4-FFF2-40B4-BE49-F238E27FC236}">
                <a16:creationId xmlns:a16="http://schemas.microsoft.com/office/drawing/2014/main" id="{5FBC0758-24C4-64F4-D494-D5E77A70432A}"/>
              </a:ext>
            </a:extLst>
          </p:cNvPr>
          <p:cNvSpPr txBox="1">
            <a:spLocks/>
          </p:cNvSpPr>
          <p:nvPr/>
        </p:nvSpPr>
        <p:spPr>
          <a:xfrm>
            <a:off x="20181" y="-49716"/>
            <a:ext cx="4203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200" dirty="0">
                <a:latin typeface="Gill Sans MT"/>
              </a:rPr>
              <a:t>Scientific Principles in Kinetic System</a:t>
            </a:r>
            <a:endParaRPr lang="en-US"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387039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2"/>
          <p:cNvSpPr txBox="1">
            <a:spLocks noGrp="1"/>
          </p:cNvSpPr>
          <p:nvPr>
            <p:ph type="title"/>
          </p:nvPr>
        </p:nvSpPr>
        <p:spPr>
          <a:xfrm>
            <a:off x="4753409" y="-69695"/>
            <a:ext cx="42039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Materials</a:t>
            </a:r>
          </a:p>
        </p:txBody>
      </p:sp>
      <p:sp>
        <p:nvSpPr>
          <p:cNvPr id="9" name="Google Shape;162;p32">
            <a:extLst>
              <a:ext uri="{FF2B5EF4-FFF2-40B4-BE49-F238E27FC236}">
                <a16:creationId xmlns:a16="http://schemas.microsoft.com/office/drawing/2014/main" id="{5FBC0758-24C4-64F4-D494-D5E77A70432A}"/>
              </a:ext>
            </a:extLst>
          </p:cNvPr>
          <p:cNvSpPr txBox="1">
            <a:spLocks/>
          </p:cNvSpPr>
          <p:nvPr/>
        </p:nvSpPr>
        <p:spPr>
          <a:xfrm>
            <a:off x="20181" y="-49716"/>
            <a:ext cx="4203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Gill Sans MT"/>
              </a:rPr>
              <a:t>Materials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D750C-2310-A0D7-CD51-F27056F5D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615" y="1007792"/>
            <a:ext cx="4543921" cy="31767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1C900E-D75B-7408-D1C0-8AD24113BAFC}"/>
              </a:ext>
            </a:extLst>
          </p:cNvPr>
          <p:cNvSpPr txBox="1"/>
          <p:nvPr/>
        </p:nvSpPr>
        <p:spPr>
          <a:xfrm>
            <a:off x="5011079" y="1832981"/>
            <a:ext cx="1161120" cy="3587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C54D94-76E8-D592-39E0-D5965C31B92F}"/>
              </a:ext>
            </a:extLst>
          </p:cNvPr>
          <p:cNvSpPr txBox="1"/>
          <p:nvPr/>
        </p:nvSpPr>
        <p:spPr>
          <a:xfrm>
            <a:off x="5011079" y="2244182"/>
            <a:ext cx="1161120" cy="3518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F5F328-D38A-07B6-10D1-1C0FA8475254}"/>
              </a:ext>
            </a:extLst>
          </p:cNvPr>
          <p:cNvSpPr txBox="1"/>
          <p:nvPr/>
        </p:nvSpPr>
        <p:spPr>
          <a:xfrm>
            <a:off x="5011078" y="2592658"/>
            <a:ext cx="116112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1706EA-E039-F804-A045-9A83601DA976}"/>
              </a:ext>
            </a:extLst>
          </p:cNvPr>
          <p:cNvSpPr txBox="1"/>
          <p:nvPr/>
        </p:nvSpPr>
        <p:spPr>
          <a:xfrm>
            <a:off x="5011079" y="2989920"/>
            <a:ext cx="116112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2E716-B14A-74D9-03F9-2701B1ED7F78}"/>
              </a:ext>
            </a:extLst>
          </p:cNvPr>
          <p:cNvSpPr txBox="1"/>
          <p:nvPr/>
        </p:nvSpPr>
        <p:spPr>
          <a:xfrm>
            <a:off x="5011079" y="3352335"/>
            <a:ext cx="116112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29F1F9-D8AA-CE90-A138-F294F96C9B37}"/>
              </a:ext>
            </a:extLst>
          </p:cNvPr>
          <p:cNvSpPr txBox="1"/>
          <p:nvPr/>
        </p:nvSpPr>
        <p:spPr>
          <a:xfrm>
            <a:off x="6265591" y="1832982"/>
            <a:ext cx="1154151" cy="3587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FD9604-32CC-BF19-4789-9CB3016B6B27}"/>
              </a:ext>
            </a:extLst>
          </p:cNvPr>
          <p:cNvSpPr txBox="1"/>
          <p:nvPr/>
        </p:nvSpPr>
        <p:spPr>
          <a:xfrm>
            <a:off x="7520103" y="1853890"/>
            <a:ext cx="1133242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6881BB-6A1A-E2A6-33E7-5FB68ACA1BCA}"/>
              </a:ext>
            </a:extLst>
          </p:cNvPr>
          <p:cNvSpPr txBox="1"/>
          <p:nvPr/>
        </p:nvSpPr>
        <p:spPr>
          <a:xfrm>
            <a:off x="6265591" y="2216305"/>
            <a:ext cx="1182029" cy="3796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E2EC16-1040-0AAB-1E46-EC103C125B73}"/>
              </a:ext>
            </a:extLst>
          </p:cNvPr>
          <p:cNvSpPr txBox="1"/>
          <p:nvPr/>
        </p:nvSpPr>
        <p:spPr>
          <a:xfrm>
            <a:off x="6265591" y="2592658"/>
            <a:ext cx="1154151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F37757-5AEA-A473-0F99-9754A0048B37}"/>
              </a:ext>
            </a:extLst>
          </p:cNvPr>
          <p:cNvSpPr txBox="1"/>
          <p:nvPr/>
        </p:nvSpPr>
        <p:spPr>
          <a:xfrm>
            <a:off x="6237712" y="2955073"/>
            <a:ext cx="120990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2C5053-0DF9-242F-A730-D991224D0749}"/>
              </a:ext>
            </a:extLst>
          </p:cNvPr>
          <p:cNvSpPr txBox="1"/>
          <p:nvPr/>
        </p:nvSpPr>
        <p:spPr>
          <a:xfrm>
            <a:off x="6237713" y="3352334"/>
            <a:ext cx="120990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EBC91B-3AE4-C188-B1CE-FB25DEC62698}"/>
              </a:ext>
            </a:extLst>
          </p:cNvPr>
          <p:cNvSpPr txBox="1"/>
          <p:nvPr/>
        </p:nvSpPr>
        <p:spPr>
          <a:xfrm>
            <a:off x="7520103" y="2592659"/>
            <a:ext cx="11332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BB6DD-C319-C72D-637C-3A43C5F464A6}"/>
              </a:ext>
            </a:extLst>
          </p:cNvPr>
          <p:cNvSpPr txBox="1"/>
          <p:nvPr/>
        </p:nvSpPr>
        <p:spPr>
          <a:xfrm>
            <a:off x="7499195" y="2216304"/>
            <a:ext cx="1154151" cy="3587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B5EB42-F691-1BB0-A1D2-2C16FEF22B8A}"/>
              </a:ext>
            </a:extLst>
          </p:cNvPr>
          <p:cNvSpPr txBox="1"/>
          <p:nvPr/>
        </p:nvSpPr>
        <p:spPr>
          <a:xfrm>
            <a:off x="7499195" y="2989921"/>
            <a:ext cx="1154151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12C03B-D603-635D-FE1F-BA328137864B}"/>
              </a:ext>
            </a:extLst>
          </p:cNvPr>
          <p:cNvSpPr txBox="1"/>
          <p:nvPr/>
        </p:nvSpPr>
        <p:spPr>
          <a:xfrm>
            <a:off x="7450408" y="3352335"/>
            <a:ext cx="120293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E59760D-7E8F-C1AE-0EA6-A4927F2C6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1" y="979913"/>
            <a:ext cx="4511203" cy="32045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C9E8041-09F6-E04A-6F88-6120D5FB652E}"/>
              </a:ext>
            </a:extLst>
          </p:cNvPr>
          <p:cNvSpPr txBox="1"/>
          <p:nvPr/>
        </p:nvSpPr>
        <p:spPr>
          <a:xfrm>
            <a:off x="362414" y="1937524"/>
            <a:ext cx="540834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3E3A59-2E72-5A62-A38C-062E4396E4F0}"/>
              </a:ext>
            </a:extLst>
          </p:cNvPr>
          <p:cNvSpPr txBox="1"/>
          <p:nvPr/>
        </p:nvSpPr>
        <p:spPr>
          <a:xfrm>
            <a:off x="383323" y="2362664"/>
            <a:ext cx="568712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5044DA-9295-6397-E9E2-D91346EAB3C0}"/>
              </a:ext>
            </a:extLst>
          </p:cNvPr>
          <p:cNvSpPr txBox="1"/>
          <p:nvPr/>
        </p:nvSpPr>
        <p:spPr>
          <a:xfrm>
            <a:off x="383323" y="2773865"/>
            <a:ext cx="568712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0A6637-B828-DB8C-22EB-4BBE3C67C41A}"/>
              </a:ext>
            </a:extLst>
          </p:cNvPr>
          <p:cNvSpPr txBox="1"/>
          <p:nvPr/>
        </p:nvSpPr>
        <p:spPr>
          <a:xfrm>
            <a:off x="383323" y="3136280"/>
            <a:ext cx="568712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F38AB6-115F-CD76-51A5-075616B7AE4B}"/>
              </a:ext>
            </a:extLst>
          </p:cNvPr>
          <p:cNvSpPr txBox="1"/>
          <p:nvPr/>
        </p:nvSpPr>
        <p:spPr>
          <a:xfrm>
            <a:off x="383323" y="3568390"/>
            <a:ext cx="568711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D10219-7C93-B9D7-895B-39690D7E8F76}"/>
              </a:ext>
            </a:extLst>
          </p:cNvPr>
          <p:cNvSpPr txBox="1"/>
          <p:nvPr/>
        </p:nvSpPr>
        <p:spPr>
          <a:xfrm>
            <a:off x="1010579" y="1937524"/>
            <a:ext cx="92415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A09737-FB36-2921-7976-9BEF095DC644}"/>
              </a:ext>
            </a:extLst>
          </p:cNvPr>
          <p:cNvSpPr txBox="1"/>
          <p:nvPr/>
        </p:nvSpPr>
        <p:spPr>
          <a:xfrm>
            <a:off x="2042067" y="1937524"/>
            <a:ext cx="715071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C259140-C5E6-4681-5381-5870583F781B}"/>
              </a:ext>
            </a:extLst>
          </p:cNvPr>
          <p:cNvSpPr txBox="1"/>
          <p:nvPr/>
        </p:nvSpPr>
        <p:spPr>
          <a:xfrm>
            <a:off x="2836591" y="1937523"/>
            <a:ext cx="485078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F6B11B-542A-C7B0-3C3A-94C013B1CE14}"/>
              </a:ext>
            </a:extLst>
          </p:cNvPr>
          <p:cNvSpPr txBox="1"/>
          <p:nvPr/>
        </p:nvSpPr>
        <p:spPr>
          <a:xfrm>
            <a:off x="3373243" y="1937524"/>
            <a:ext cx="4014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7865D1-3E88-6B1E-7624-29BCE4F2E65A}"/>
              </a:ext>
            </a:extLst>
          </p:cNvPr>
          <p:cNvSpPr txBox="1"/>
          <p:nvPr/>
        </p:nvSpPr>
        <p:spPr>
          <a:xfrm>
            <a:off x="3819292" y="1937523"/>
            <a:ext cx="4014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6407A5-86BB-E6B2-4589-357A4F866AA5}"/>
              </a:ext>
            </a:extLst>
          </p:cNvPr>
          <p:cNvSpPr txBox="1"/>
          <p:nvPr/>
        </p:nvSpPr>
        <p:spPr>
          <a:xfrm>
            <a:off x="1010579" y="2341756"/>
            <a:ext cx="92415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170F42-7E77-D982-A240-05BEE0B7A679}"/>
              </a:ext>
            </a:extLst>
          </p:cNvPr>
          <p:cNvSpPr txBox="1"/>
          <p:nvPr/>
        </p:nvSpPr>
        <p:spPr>
          <a:xfrm>
            <a:off x="2000249" y="2341755"/>
            <a:ext cx="791736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53FE61F-067F-588C-6AE3-74F3BE4FA1F7}"/>
              </a:ext>
            </a:extLst>
          </p:cNvPr>
          <p:cNvSpPr txBox="1"/>
          <p:nvPr/>
        </p:nvSpPr>
        <p:spPr>
          <a:xfrm>
            <a:off x="2836591" y="2341755"/>
            <a:ext cx="48507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64396D-724F-8D32-53AD-5C37918D60CF}"/>
              </a:ext>
            </a:extLst>
          </p:cNvPr>
          <p:cNvSpPr txBox="1"/>
          <p:nvPr/>
        </p:nvSpPr>
        <p:spPr>
          <a:xfrm>
            <a:off x="3373243" y="2341756"/>
            <a:ext cx="401444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0695F0-B346-920C-72BE-D1F538F03244}"/>
              </a:ext>
            </a:extLst>
          </p:cNvPr>
          <p:cNvSpPr txBox="1"/>
          <p:nvPr/>
        </p:nvSpPr>
        <p:spPr>
          <a:xfrm>
            <a:off x="3819292" y="2341755"/>
            <a:ext cx="422352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37EA13-8F9B-19DC-8803-A1B1666DBA05}"/>
              </a:ext>
            </a:extLst>
          </p:cNvPr>
          <p:cNvSpPr txBox="1"/>
          <p:nvPr/>
        </p:nvSpPr>
        <p:spPr>
          <a:xfrm>
            <a:off x="1010579" y="2745987"/>
            <a:ext cx="924157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805906-AAE2-2E07-7EAF-424DDCAD8314}"/>
              </a:ext>
            </a:extLst>
          </p:cNvPr>
          <p:cNvSpPr txBox="1"/>
          <p:nvPr/>
        </p:nvSpPr>
        <p:spPr>
          <a:xfrm>
            <a:off x="2000250" y="2745988"/>
            <a:ext cx="756888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0E8D21-5EAE-D17F-3814-D013A1E1145B}"/>
              </a:ext>
            </a:extLst>
          </p:cNvPr>
          <p:cNvSpPr txBox="1"/>
          <p:nvPr/>
        </p:nvSpPr>
        <p:spPr>
          <a:xfrm>
            <a:off x="2836591" y="2745987"/>
            <a:ext cx="485078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A27CCD-776B-93A5-BDD1-EEF252DD5F8C}"/>
              </a:ext>
            </a:extLst>
          </p:cNvPr>
          <p:cNvSpPr txBox="1"/>
          <p:nvPr/>
        </p:nvSpPr>
        <p:spPr>
          <a:xfrm>
            <a:off x="3373243" y="2745987"/>
            <a:ext cx="4014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EC8C29-F810-6747-8929-A4CA1D806DD9}"/>
              </a:ext>
            </a:extLst>
          </p:cNvPr>
          <p:cNvSpPr txBox="1"/>
          <p:nvPr/>
        </p:nvSpPr>
        <p:spPr>
          <a:xfrm>
            <a:off x="3819292" y="2745987"/>
            <a:ext cx="44326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DAA0242-D881-3973-D1AC-5A5CAE7710CE}"/>
              </a:ext>
            </a:extLst>
          </p:cNvPr>
          <p:cNvSpPr txBox="1"/>
          <p:nvPr/>
        </p:nvSpPr>
        <p:spPr>
          <a:xfrm>
            <a:off x="975731" y="3171128"/>
            <a:ext cx="959004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75E05E7-038D-DF24-BF17-0413745580AC}"/>
              </a:ext>
            </a:extLst>
          </p:cNvPr>
          <p:cNvSpPr txBox="1"/>
          <p:nvPr/>
        </p:nvSpPr>
        <p:spPr>
          <a:xfrm>
            <a:off x="2000250" y="3136280"/>
            <a:ext cx="756888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C95B464-48A5-FD69-F888-EE18A220EAF3}"/>
              </a:ext>
            </a:extLst>
          </p:cNvPr>
          <p:cNvSpPr txBox="1"/>
          <p:nvPr/>
        </p:nvSpPr>
        <p:spPr>
          <a:xfrm>
            <a:off x="2857500" y="3136280"/>
            <a:ext cx="46416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8779D28-D186-699B-B032-194DAC7D6598}"/>
              </a:ext>
            </a:extLst>
          </p:cNvPr>
          <p:cNvSpPr txBox="1"/>
          <p:nvPr/>
        </p:nvSpPr>
        <p:spPr>
          <a:xfrm>
            <a:off x="3373243" y="3136281"/>
            <a:ext cx="4014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BEC67F7-283A-F90B-D663-09E66B1A4660}"/>
              </a:ext>
            </a:extLst>
          </p:cNvPr>
          <p:cNvSpPr txBox="1"/>
          <p:nvPr/>
        </p:nvSpPr>
        <p:spPr>
          <a:xfrm>
            <a:off x="3819292" y="3171128"/>
            <a:ext cx="401443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C8BD534-05E2-6180-0C19-0F6322A76E62}"/>
              </a:ext>
            </a:extLst>
          </p:cNvPr>
          <p:cNvSpPr txBox="1"/>
          <p:nvPr/>
        </p:nvSpPr>
        <p:spPr>
          <a:xfrm>
            <a:off x="1010578" y="3533542"/>
            <a:ext cx="924157" cy="3796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4C53673-B6C5-100C-0A29-20A24C88C790}"/>
              </a:ext>
            </a:extLst>
          </p:cNvPr>
          <p:cNvSpPr txBox="1"/>
          <p:nvPr/>
        </p:nvSpPr>
        <p:spPr>
          <a:xfrm>
            <a:off x="2000250" y="3533542"/>
            <a:ext cx="791736" cy="3796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6E7AC9-64E3-DB56-A9D4-81CD271B056C}"/>
              </a:ext>
            </a:extLst>
          </p:cNvPr>
          <p:cNvSpPr txBox="1"/>
          <p:nvPr/>
        </p:nvSpPr>
        <p:spPr>
          <a:xfrm>
            <a:off x="2857499" y="3533542"/>
            <a:ext cx="464170" cy="3796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8694B05-586F-0374-664A-7C079B1B15EE}"/>
              </a:ext>
            </a:extLst>
          </p:cNvPr>
          <p:cNvSpPr txBox="1"/>
          <p:nvPr/>
        </p:nvSpPr>
        <p:spPr>
          <a:xfrm>
            <a:off x="3373244" y="3533542"/>
            <a:ext cx="401443" cy="3796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217BE9-754F-3648-82A1-ECCA5DCED78C}"/>
              </a:ext>
            </a:extLst>
          </p:cNvPr>
          <p:cNvSpPr txBox="1"/>
          <p:nvPr/>
        </p:nvSpPr>
        <p:spPr>
          <a:xfrm>
            <a:off x="3819293" y="3568390"/>
            <a:ext cx="422351" cy="3448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981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18173E-586A-C897-A20B-802E5AD29DB6}"/>
              </a:ext>
            </a:extLst>
          </p:cNvPr>
          <p:cNvSpPr txBox="1"/>
          <p:nvPr/>
        </p:nvSpPr>
        <p:spPr>
          <a:xfrm>
            <a:off x="4732298" y="724829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09DAC-2EF5-F42C-1C43-477F8D943C52}"/>
              </a:ext>
            </a:extLst>
          </p:cNvPr>
          <p:cNvSpPr txBox="1"/>
          <p:nvPr/>
        </p:nvSpPr>
        <p:spPr>
          <a:xfrm>
            <a:off x="257870" y="724828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9" name="Google Shape;162;p32">
            <a:extLst>
              <a:ext uri="{FF2B5EF4-FFF2-40B4-BE49-F238E27FC236}">
                <a16:creationId xmlns:a16="http://schemas.microsoft.com/office/drawing/2014/main" id="{5FBC0758-24C4-64F4-D494-D5E77A70432A}"/>
              </a:ext>
            </a:extLst>
          </p:cNvPr>
          <p:cNvSpPr txBox="1">
            <a:spLocks/>
          </p:cNvSpPr>
          <p:nvPr/>
        </p:nvSpPr>
        <p:spPr>
          <a:xfrm>
            <a:off x="20181" y="-49716"/>
            <a:ext cx="4203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Gill Sans MT"/>
              </a:rPr>
              <a:t>Materials - Receipts</a:t>
            </a:r>
          </a:p>
        </p:txBody>
      </p:sp>
    </p:spTree>
    <p:extLst>
      <p:ext uri="{BB962C8B-B14F-4D97-AF65-F5344CB8AC3E}">
        <p14:creationId xmlns:p14="http://schemas.microsoft.com/office/powerpoint/2010/main" val="968739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39012A-D66A-6ED1-E53E-98DA61F53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44" y="610529"/>
            <a:ext cx="3842125" cy="453575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4C1F278-0860-0053-CF4C-6679C5355F86}"/>
              </a:ext>
            </a:extLst>
          </p:cNvPr>
          <p:cNvSpPr/>
          <p:nvPr/>
        </p:nvSpPr>
        <p:spPr>
          <a:xfrm>
            <a:off x="550591" y="1700561"/>
            <a:ext cx="3547481" cy="3442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Google Shape;162;p32"/>
          <p:cNvSpPr txBox="1">
            <a:spLocks noGrp="1"/>
          </p:cNvSpPr>
          <p:nvPr>
            <p:ph type="title"/>
          </p:nvPr>
        </p:nvSpPr>
        <p:spPr>
          <a:xfrm>
            <a:off x="4753409" y="-69695"/>
            <a:ext cx="42039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Procedure</a:t>
            </a:r>
            <a:endParaRPr lang="en-US" dirty="0">
              <a:latin typeface="Gill Sans MT"/>
            </a:endParaRPr>
          </a:p>
        </p:txBody>
      </p:sp>
      <p:sp>
        <p:nvSpPr>
          <p:cNvPr id="9" name="Google Shape;162;p32">
            <a:extLst>
              <a:ext uri="{FF2B5EF4-FFF2-40B4-BE49-F238E27FC236}">
                <a16:creationId xmlns:a16="http://schemas.microsoft.com/office/drawing/2014/main" id="{5FBC0758-24C4-64F4-D494-D5E77A70432A}"/>
              </a:ext>
            </a:extLst>
          </p:cNvPr>
          <p:cNvSpPr txBox="1">
            <a:spLocks/>
          </p:cNvSpPr>
          <p:nvPr/>
        </p:nvSpPr>
        <p:spPr>
          <a:xfrm>
            <a:off x="20181" y="-49716"/>
            <a:ext cx="4203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Gill Sans MT"/>
              </a:rPr>
              <a:t>Abstract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03FA17-A43F-C756-78B8-BDCA9AC32240}"/>
              </a:ext>
            </a:extLst>
          </p:cNvPr>
          <p:cNvSpPr txBox="1"/>
          <p:nvPr/>
        </p:nvSpPr>
        <p:spPr>
          <a:xfrm>
            <a:off x="613317" y="1777224"/>
            <a:ext cx="3349546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Type Project 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05F935-695C-B599-7B67-5ACF2E39F784}"/>
              </a:ext>
            </a:extLst>
          </p:cNvPr>
          <p:cNvSpPr txBox="1"/>
          <p:nvPr/>
        </p:nvSpPr>
        <p:spPr>
          <a:xfrm>
            <a:off x="613316" y="2097821"/>
            <a:ext cx="3349546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Type Team Name and School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4DDD3B-BC6E-9B01-125B-5AF961CA14A8}"/>
              </a:ext>
            </a:extLst>
          </p:cNvPr>
          <p:cNvSpPr txBox="1"/>
          <p:nvPr/>
        </p:nvSpPr>
        <p:spPr>
          <a:xfrm>
            <a:off x="613316" y="2453268"/>
            <a:ext cx="3349546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Start typing the body of your abstract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0D4B57-31FB-9A12-CCBA-9162A313F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195" y="610529"/>
            <a:ext cx="3543916" cy="44521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EF17C78-FD5A-E054-75F1-350CD2E8AB26}"/>
              </a:ext>
            </a:extLst>
          </p:cNvPr>
          <p:cNvSpPr txBox="1"/>
          <p:nvPr/>
        </p:nvSpPr>
        <p:spPr>
          <a:xfrm>
            <a:off x="5854390" y="1533292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5AC364-45F3-9B53-E878-4523A49683C6}"/>
              </a:ext>
            </a:extLst>
          </p:cNvPr>
          <p:cNvSpPr txBox="1"/>
          <p:nvPr/>
        </p:nvSpPr>
        <p:spPr>
          <a:xfrm>
            <a:off x="5833481" y="1637834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37333-4AFB-81C7-2EFE-72C45398D0E7}"/>
              </a:ext>
            </a:extLst>
          </p:cNvPr>
          <p:cNvSpPr txBox="1"/>
          <p:nvPr/>
        </p:nvSpPr>
        <p:spPr>
          <a:xfrm>
            <a:off x="5854389" y="1742377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70FBE5-3C52-C3CB-28A5-211D738AF4BB}"/>
              </a:ext>
            </a:extLst>
          </p:cNvPr>
          <p:cNvSpPr txBox="1"/>
          <p:nvPr/>
        </p:nvSpPr>
        <p:spPr>
          <a:xfrm>
            <a:off x="5854390" y="185388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C2407E-1745-C0F7-3EE1-174183A15E62}"/>
              </a:ext>
            </a:extLst>
          </p:cNvPr>
          <p:cNvSpPr txBox="1"/>
          <p:nvPr/>
        </p:nvSpPr>
        <p:spPr>
          <a:xfrm>
            <a:off x="5854390" y="1937524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B40F77-A5C8-17A7-2E91-6D861DC264DD}"/>
              </a:ext>
            </a:extLst>
          </p:cNvPr>
          <p:cNvSpPr txBox="1"/>
          <p:nvPr/>
        </p:nvSpPr>
        <p:spPr>
          <a:xfrm>
            <a:off x="5875298" y="2056005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D81A1-7A84-5AF1-0D22-C45A22682E27}"/>
              </a:ext>
            </a:extLst>
          </p:cNvPr>
          <p:cNvSpPr txBox="1"/>
          <p:nvPr/>
        </p:nvSpPr>
        <p:spPr>
          <a:xfrm>
            <a:off x="5875298" y="214660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1A822E-B257-3895-A4EB-32D94381C5CF}"/>
              </a:ext>
            </a:extLst>
          </p:cNvPr>
          <p:cNvSpPr txBox="1"/>
          <p:nvPr/>
        </p:nvSpPr>
        <p:spPr>
          <a:xfrm>
            <a:off x="5875298" y="2272060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44EE74-CD1A-604C-7CCE-1BEB7D3FF31C}"/>
              </a:ext>
            </a:extLst>
          </p:cNvPr>
          <p:cNvSpPr txBox="1"/>
          <p:nvPr/>
        </p:nvSpPr>
        <p:spPr>
          <a:xfrm>
            <a:off x="5875299" y="2376603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EFE8A1-64C4-8BA1-3B4D-7038DDEFDD18}"/>
              </a:ext>
            </a:extLst>
          </p:cNvPr>
          <p:cNvSpPr txBox="1"/>
          <p:nvPr/>
        </p:nvSpPr>
        <p:spPr>
          <a:xfrm>
            <a:off x="5854389" y="2474175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7AC6BA-11D3-F5A6-FBA8-D68DCE7717C9}"/>
              </a:ext>
            </a:extLst>
          </p:cNvPr>
          <p:cNvSpPr txBox="1"/>
          <p:nvPr/>
        </p:nvSpPr>
        <p:spPr>
          <a:xfrm>
            <a:off x="5875298" y="257174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4AE73-3F2C-D406-3F11-13B70BB9FC30}"/>
              </a:ext>
            </a:extLst>
          </p:cNvPr>
          <p:cNvSpPr txBox="1"/>
          <p:nvPr/>
        </p:nvSpPr>
        <p:spPr>
          <a:xfrm>
            <a:off x="5875298" y="2683261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9D3A8-A140-51BB-0800-01BB3E81B291}"/>
              </a:ext>
            </a:extLst>
          </p:cNvPr>
          <p:cNvSpPr txBox="1"/>
          <p:nvPr/>
        </p:nvSpPr>
        <p:spPr>
          <a:xfrm>
            <a:off x="5854390" y="2773865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1B0487-C0B0-28FB-221D-C48FECC14592}"/>
              </a:ext>
            </a:extLst>
          </p:cNvPr>
          <p:cNvSpPr txBox="1"/>
          <p:nvPr/>
        </p:nvSpPr>
        <p:spPr>
          <a:xfrm>
            <a:off x="5854389" y="2878407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9B61EA-F2EF-3AB6-5CE1-2A3FA453F050}"/>
              </a:ext>
            </a:extLst>
          </p:cNvPr>
          <p:cNvSpPr txBox="1"/>
          <p:nvPr/>
        </p:nvSpPr>
        <p:spPr>
          <a:xfrm>
            <a:off x="5854389" y="300385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2CD6B7-6B1A-4FEC-A1AF-1512C18FB2C2}"/>
              </a:ext>
            </a:extLst>
          </p:cNvPr>
          <p:cNvSpPr txBox="1"/>
          <p:nvPr/>
        </p:nvSpPr>
        <p:spPr>
          <a:xfrm>
            <a:off x="5854390" y="3087493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AEF834-CB60-44D4-A81B-A1DB19C26D0F}"/>
              </a:ext>
            </a:extLst>
          </p:cNvPr>
          <p:cNvSpPr txBox="1"/>
          <p:nvPr/>
        </p:nvSpPr>
        <p:spPr>
          <a:xfrm>
            <a:off x="5854390" y="3185066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22FC2F-B418-870D-B988-3DF3B88BE3B9}"/>
              </a:ext>
            </a:extLst>
          </p:cNvPr>
          <p:cNvSpPr txBox="1"/>
          <p:nvPr/>
        </p:nvSpPr>
        <p:spPr>
          <a:xfrm>
            <a:off x="5854389" y="328263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759C80-FE15-94E1-CD6C-B93B12950218}"/>
              </a:ext>
            </a:extLst>
          </p:cNvPr>
          <p:cNvSpPr txBox="1"/>
          <p:nvPr/>
        </p:nvSpPr>
        <p:spPr>
          <a:xfrm>
            <a:off x="5854389" y="3394151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418AB7A-7A01-9302-A5EE-9BC8DA03A733}"/>
              </a:ext>
            </a:extLst>
          </p:cNvPr>
          <p:cNvSpPr txBox="1"/>
          <p:nvPr/>
        </p:nvSpPr>
        <p:spPr>
          <a:xfrm>
            <a:off x="5854390" y="3498694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676B45-150B-FDCC-C513-82751A72C3B7}"/>
              </a:ext>
            </a:extLst>
          </p:cNvPr>
          <p:cNvSpPr txBox="1"/>
          <p:nvPr/>
        </p:nvSpPr>
        <p:spPr>
          <a:xfrm>
            <a:off x="5854390" y="3596267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18688F-2B81-BC0E-D0D1-B2DBE5B89446}"/>
              </a:ext>
            </a:extLst>
          </p:cNvPr>
          <p:cNvSpPr txBox="1"/>
          <p:nvPr/>
        </p:nvSpPr>
        <p:spPr>
          <a:xfrm>
            <a:off x="5854389" y="3714748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25288-D023-B2BD-6ADA-ABEA43312E9D}"/>
              </a:ext>
            </a:extLst>
          </p:cNvPr>
          <p:cNvSpPr txBox="1"/>
          <p:nvPr/>
        </p:nvSpPr>
        <p:spPr>
          <a:xfrm>
            <a:off x="5854389" y="3812322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A2316B1-1CC8-7BF7-5880-FD4DAC5C4730}"/>
              </a:ext>
            </a:extLst>
          </p:cNvPr>
          <p:cNvSpPr txBox="1"/>
          <p:nvPr/>
        </p:nvSpPr>
        <p:spPr>
          <a:xfrm>
            <a:off x="5903177" y="4516243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199AB1-E92B-9AE6-844E-8A8358D07E69}"/>
              </a:ext>
            </a:extLst>
          </p:cNvPr>
          <p:cNvSpPr txBox="1"/>
          <p:nvPr/>
        </p:nvSpPr>
        <p:spPr>
          <a:xfrm>
            <a:off x="5854390" y="4014438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787408D-E7B0-E6EB-6849-D1863E7F4A54}"/>
              </a:ext>
            </a:extLst>
          </p:cNvPr>
          <p:cNvSpPr txBox="1"/>
          <p:nvPr/>
        </p:nvSpPr>
        <p:spPr>
          <a:xfrm>
            <a:off x="5854389" y="4132919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664B7E-6ED7-6479-B5E6-BF14A5F62FD1}"/>
              </a:ext>
            </a:extLst>
          </p:cNvPr>
          <p:cNvSpPr txBox="1"/>
          <p:nvPr/>
        </p:nvSpPr>
        <p:spPr>
          <a:xfrm>
            <a:off x="5854389" y="4223523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19F00F-ED01-5ECB-E6EB-B1CEF5AE3156}"/>
              </a:ext>
            </a:extLst>
          </p:cNvPr>
          <p:cNvSpPr txBox="1"/>
          <p:nvPr/>
        </p:nvSpPr>
        <p:spPr>
          <a:xfrm>
            <a:off x="5854390" y="4328066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60E0BD-CDBC-EDD8-1006-7020BFCE8E41}"/>
              </a:ext>
            </a:extLst>
          </p:cNvPr>
          <p:cNvSpPr txBox="1"/>
          <p:nvPr/>
        </p:nvSpPr>
        <p:spPr>
          <a:xfrm>
            <a:off x="5854390" y="4418670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42B2437-0798-EAB6-1131-7E0C61C6ADB3}"/>
              </a:ext>
            </a:extLst>
          </p:cNvPr>
          <p:cNvSpPr txBox="1"/>
          <p:nvPr/>
        </p:nvSpPr>
        <p:spPr>
          <a:xfrm>
            <a:off x="5854389" y="4516242"/>
            <a:ext cx="2331998" cy="660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69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2"/>
          <p:cNvSpPr txBox="1">
            <a:spLocks noGrp="1"/>
          </p:cNvSpPr>
          <p:nvPr>
            <p:ph type="title"/>
          </p:nvPr>
        </p:nvSpPr>
        <p:spPr>
          <a:xfrm>
            <a:off x="4753409" y="-69695"/>
            <a:ext cx="42039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algn="ctr"/>
            <a:r>
              <a:rPr lang="en" dirty="0">
                <a:latin typeface="Gill Sans MT"/>
              </a:rPr>
              <a:t>Conclusion</a:t>
            </a:r>
            <a:endParaRPr lang="en-US" dirty="0">
              <a:latin typeface="Gill Sans M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8173E-586A-C897-A20B-802E5AD29DB6}"/>
              </a:ext>
            </a:extLst>
          </p:cNvPr>
          <p:cNvSpPr txBox="1"/>
          <p:nvPr/>
        </p:nvSpPr>
        <p:spPr>
          <a:xfrm>
            <a:off x="4732298" y="724829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09DAC-2EF5-F42C-1C43-477F8D943C52}"/>
              </a:ext>
            </a:extLst>
          </p:cNvPr>
          <p:cNvSpPr txBox="1"/>
          <p:nvPr/>
        </p:nvSpPr>
        <p:spPr>
          <a:xfrm>
            <a:off x="257870" y="724828"/>
            <a:ext cx="3840201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Gill Sans MT"/>
              </a:rPr>
              <a:t>Type here....</a:t>
            </a:r>
          </a:p>
        </p:txBody>
      </p:sp>
      <p:sp>
        <p:nvSpPr>
          <p:cNvPr id="9" name="Google Shape;162;p32">
            <a:extLst>
              <a:ext uri="{FF2B5EF4-FFF2-40B4-BE49-F238E27FC236}">
                <a16:creationId xmlns:a16="http://schemas.microsoft.com/office/drawing/2014/main" id="{5FBC0758-24C4-64F4-D494-D5E77A70432A}"/>
              </a:ext>
            </a:extLst>
          </p:cNvPr>
          <p:cNvSpPr txBox="1">
            <a:spLocks/>
          </p:cNvSpPr>
          <p:nvPr/>
        </p:nvSpPr>
        <p:spPr>
          <a:xfrm>
            <a:off x="20181" y="-49716"/>
            <a:ext cx="4203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dirty="0">
                <a:latin typeface="Gill Sans MT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4091822268"/>
      </p:ext>
    </p:extLst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B3EF0B2C7894BB83B651DADE9F210" ma:contentTypeVersion="17" ma:contentTypeDescription="Create a new document." ma:contentTypeScope="" ma:versionID="c49321194b8d13a6853c809f0bbc8c50">
  <xsd:schema xmlns:xsd="http://www.w3.org/2001/XMLSchema" xmlns:xs="http://www.w3.org/2001/XMLSchema" xmlns:p="http://schemas.microsoft.com/office/2006/metadata/properties" xmlns:ns2="2442c4e7-cd92-45ce-910c-35fe7cb1a74c" xmlns:ns3="14394080-03fa-41b8-961c-77cbb13fd376" targetNamespace="http://schemas.microsoft.com/office/2006/metadata/properties" ma:root="true" ma:fieldsID="b65e58988499655fa600bc4b0402ad06" ns2:_="" ns3:_="">
    <xsd:import namespace="2442c4e7-cd92-45ce-910c-35fe7cb1a74c"/>
    <xsd:import namespace="14394080-03fa-41b8-961c-77cbb13fd3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oreInfo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42c4e7-cd92-45ce-910c-35fe7cb1a7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54f1c55-15ed-450f-950a-589c6d4051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oreInfo" ma:index="22" nillable="true" ma:displayName="More Info" ma:format="Dropdown" ma:internalName="MoreInfo">
      <xsd:simpleType>
        <xsd:restriction base="dms:Text">
          <xsd:maxLength value="255"/>
        </xsd:restriction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394080-03fa-41b8-961c-77cbb13fd37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8e87c65-3bdf-4e5f-841c-4f9f86ebdd93}" ma:internalName="TaxCatchAll" ma:showField="CatchAllData" ma:web="14394080-03fa-41b8-961c-77cbb13fd37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394080-03fa-41b8-961c-77cbb13fd376" xsi:nil="true"/>
    <lcf76f155ced4ddcb4097134ff3c332f xmlns="2442c4e7-cd92-45ce-910c-35fe7cb1a74c">
      <Terms xmlns="http://schemas.microsoft.com/office/infopath/2007/PartnerControls"/>
    </lcf76f155ced4ddcb4097134ff3c332f>
    <MoreInfo xmlns="2442c4e7-cd92-45ce-910c-35fe7cb1a74c" xsi:nil="true"/>
  </documentManagement>
</p:properties>
</file>

<file path=customXml/itemProps1.xml><?xml version="1.0" encoding="utf-8"?>
<ds:datastoreItem xmlns:ds="http://schemas.openxmlformats.org/officeDocument/2006/customXml" ds:itemID="{0AA7C854-945B-427E-894B-43E7D72EF2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42c4e7-cd92-45ce-910c-35fe7cb1a74c"/>
    <ds:schemaRef ds:uri="14394080-03fa-41b8-961c-77cbb13fd3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499BF1-6E56-4353-943E-3D23DF3C8C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56E768-B77F-4722-8D82-0A5653B9C7EA}">
  <ds:schemaRefs>
    <ds:schemaRef ds:uri="http://schemas.microsoft.com/office/2006/metadata/properties"/>
    <ds:schemaRef ds:uri="http://schemas.microsoft.com/office/infopath/2007/PartnerControls"/>
    <ds:schemaRef ds:uri="4a6f893b-59dd-4fc9-bf94-e5e936e6d40b"/>
    <ds:schemaRef ds:uri="26de7d8f-491c-44e3-b214-57be0b6fa8c6"/>
    <ds:schemaRef ds:uri="14394080-03fa-41b8-961c-77cbb13fd376"/>
    <ds:schemaRef ds:uri="2442c4e7-cd92-45ce-910c-35fe7cb1a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8</Slides>
  <Notes>8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Beach Day</vt:lpstr>
      <vt:lpstr>Simple Light</vt:lpstr>
      <vt:lpstr>About this notebook</vt:lpstr>
      <vt:lpstr>Insert Project Title Here Laboratory Notebook </vt:lpstr>
      <vt:lpstr>Table of Contents</vt:lpstr>
      <vt:lpstr>Bibliography</vt:lpstr>
      <vt:lpstr>Materials</vt:lpstr>
      <vt:lpstr>PowerPoint Presentation</vt:lpstr>
      <vt:lpstr>Procedure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Today is Tuesday, August 16th</dc:title>
  <cp:revision>256</cp:revision>
  <dcterms:modified xsi:type="dcterms:W3CDTF">2025-03-03T22:22:12Z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0x0101004A4B3EF0B2C7894BB83B651DADE9F210</vt:lpwstr>
  </property>
  <property fmtid="{D5CDD505-2E9C-101B-9397-08002B2CF9AE}" pid="3" name="MediaServiceImageTags">
    <vt:lpwstr/>
  </property>
</Properties>
</file>